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878" y="-46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3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8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7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0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2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5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69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D286D-DFB4-4DB0-A0C4-ECD3BFCC3340}" type="datetimeFigureOut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AA85D-1B8B-4AE7-9499-FD71977BC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6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" r="11343"/>
          <a:stretch/>
        </p:blipFill>
        <p:spPr>
          <a:xfrm>
            <a:off x="5559552" y="7620001"/>
            <a:ext cx="1298448" cy="1154519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337" y1="96284" x2="34337" y2="96284"/>
                        <a14:foregroundMark x1="43441" y1="94261" x2="43441" y2="94261"/>
                        <a14:backgroundMark x1="7395" y1="41536" x2="7395" y2="41536"/>
                        <a14:backgroundMark x1="4571" y1="42444" x2="4571" y2="42444"/>
                        <a14:backgroundMark x1="1598" y1="43724" x2="1598" y2="43724"/>
                        <a14:backgroundMark x1="5760" y1="41908" x2="5760" y2="41908"/>
                        <a14:backgroundMark x1="8398" y1="41329" x2="11371" y2="40958"/>
                        <a14:backgroundMark x1="11037" y1="40958" x2="11037" y2="40958"/>
                        <a14:backgroundMark x1="2601" y1="43724" x2="2601" y2="43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7600"/>
            <a:ext cx="6019800" cy="541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" t="24306" r="1861"/>
          <a:stretch/>
        </p:blipFill>
        <p:spPr>
          <a:xfrm>
            <a:off x="5559856" y="6230726"/>
            <a:ext cx="1298144" cy="8558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482" y="4782926"/>
            <a:ext cx="1297666" cy="10094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7811" y="1650765"/>
            <a:ext cx="280557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Come join us!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5267" y="2426790"/>
            <a:ext cx="283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to players of all levels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583" y="3529551"/>
            <a:ext cx="411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follow us on Facebook!</a:t>
            </a:r>
          </a:p>
          <a:p>
            <a:r>
              <a:rPr lang="en-US" dirty="0" smtClean="0"/>
              <a:t>www.facebook.com/MITTableTennisClub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2583" y="2839329"/>
            <a:ext cx="4498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more information, check out our website: </a:t>
            </a:r>
          </a:p>
          <a:p>
            <a:r>
              <a:rPr lang="en-US" dirty="0" smtClean="0"/>
              <a:t>web.mit.edu/</a:t>
            </a:r>
            <a:r>
              <a:rPr lang="en-US" dirty="0" err="1" smtClean="0"/>
              <a:t>tabletennis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10761" y="442686"/>
            <a:ext cx="6571039" cy="821305"/>
            <a:chOff x="1030941" y="1202411"/>
            <a:chExt cx="19587883" cy="244826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44"/>
            <a:stretch/>
          </p:blipFill>
          <p:spPr>
            <a:xfrm>
              <a:off x="3649310" y="1417320"/>
              <a:ext cx="16969514" cy="18038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941" y="1202411"/>
              <a:ext cx="2844028" cy="2448262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r="6209"/>
          <a:stretch/>
        </p:blipFill>
        <p:spPr>
          <a:xfrm>
            <a:off x="4943520" y="1542850"/>
            <a:ext cx="1902628" cy="971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" y="6696165"/>
            <a:ext cx="1377798" cy="10762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1875" r="14739" b="-309"/>
          <a:stretch/>
        </p:blipFill>
        <p:spPr>
          <a:xfrm>
            <a:off x="28614" y="7989264"/>
            <a:ext cx="1380744" cy="10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8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468" y="3657600"/>
            <a:ext cx="65231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MIT Table Tennis Team</a:t>
            </a:r>
            <a:endParaRPr lang="en-US"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191000" y="1600200"/>
            <a:ext cx="336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Tryouts will happen in September</a:t>
            </a: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85" y="252845"/>
            <a:ext cx="5254215" cy="340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3" y="4572000"/>
            <a:ext cx="2008537" cy="205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601179"/>
            <a:ext cx="806455" cy="200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628294" y="3200400"/>
            <a:ext cx="1312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Alex Wang</a:t>
            </a:r>
          </a:p>
          <a:p>
            <a:r>
              <a:rPr lang="en-US" dirty="0" err="1" smtClean="0"/>
              <a:t>Srinivas</a:t>
            </a:r>
            <a:r>
              <a:rPr lang="en-US" dirty="0" smtClean="0"/>
              <a:t> XXX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971800" y="-461665"/>
            <a:ext cx="1594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Women’s team</a:t>
            </a:r>
          </a:p>
          <a:p>
            <a:endParaRPr lang="en-US" dirty="0"/>
          </a:p>
          <a:p>
            <a:r>
              <a:rPr lang="en-US" dirty="0" smtClean="0"/>
              <a:t>Coed team</a:t>
            </a:r>
            <a:endParaRPr lang="en-US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46" y="5796056"/>
            <a:ext cx="1617389" cy="2417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56927" y="152400"/>
            <a:ext cx="6576010" cy="88777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553" y="6733755"/>
            <a:ext cx="1553608" cy="225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19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44" y="-3523155"/>
            <a:ext cx="5119688" cy="460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750" y="2476499"/>
            <a:ext cx="1987879" cy="2971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944" y="1315640"/>
            <a:ext cx="2272525" cy="232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3" y="3637359"/>
            <a:ext cx="6475806" cy="419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9" y="533400"/>
            <a:ext cx="2971950" cy="4319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97" y="7833710"/>
            <a:ext cx="4922415" cy="12240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9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81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45</Words>
  <Application>Microsoft Office PowerPoint</Application>
  <PresentationFormat>Letter Paper (8.5x11 in)</PresentationFormat>
  <Paragraphs>13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Jessie Zhang</dc:creator>
  <cp:lastModifiedBy>Jessie Zhang</cp:lastModifiedBy>
  <cp:revision>10</cp:revision>
  <dcterms:created xsi:type="dcterms:W3CDTF">2014-08-25T16:34:36Z</dcterms:created>
  <dcterms:modified xsi:type="dcterms:W3CDTF">2014-08-26T15:43:12Z</dcterms:modified>
</cp:coreProperties>
</file>